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13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63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71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18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84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18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63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44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29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06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92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98AA8-488B-4967-A1DE-77AA544A6333}" type="datetimeFigureOut">
              <a:rPr lang="tr-TR" smtClean="0"/>
              <a:t>26.03.2021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6578E-792E-4881-93FF-42530AC185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0692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DCE19A-1FA2-40DE-9F85-7A8F244056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0814" y="2435710"/>
            <a:ext cx="4087306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tr-TR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‘’THE BEST THE TEACHER CAN HOPE FOR IS TO CREATE AN ATMOSPHERE IN HIS/HER CLASSROOM THAT IS SEPARATED FROM ANY NEGATIVE CHALLENGES MENTIONED </a:t>
            </a:r>
            <a:r>
              <a:rPr lang="tr-TR" sz="2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tr-TR" sz="2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THE CAUSES SECTION.’’</a:t>
            </a:r>
            <a:br>
              <a:rPr lang="tr-TR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5400" i="1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B3356DA-7AD1-4A6F-AD50-6B61F2C23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tr-TR" sz="2000" dirty="0"/>
              <a:t>FULYA</a:t>
            </a:r>
          </a:p>
          <a:p>
            <a:pPr algn="l"/>
            <a:r>
              <a:rPr lang="tr-TR" sz="2000" dirty="0"/>
              <a:t>YAGMUR</a:t>
            </a:r>
          </a:p>
        </p:txBody>
      </p:sp>
      <p:pic>
        <p:nvPicPr>
          <p:cNvPr id="5" name="Picture 4" descr="FULYA&#10;YAGMUR">
            <a:extLst>
              <a:ext uri="{FF2B5EF4-FFF2-40B4-BE49-F238E27FC236}">
                <a16:creationId xmlns:a16="http://schemas.microsoft.com/office/drawing/2014/main" id="{0E4C0B58-CB8B-455A-B95E-2578DB2718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42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21231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2D94856-1A67-44B3-B218-0353EFED4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75" y="1302871"/>
            <a:ext cx="8188026" cy="2044650"/>
          </a:xfrm>
        </p:spPr>
        <p:txBody>
          <a:bodyPr anchor="b">
            <a:normAutofit/>
          </a:bodyPr>
          <a:lstStyle/>
          <a:p>
            <a:pPr algn="ctr"/>
            <a:endParaRPr lang="tr-TR" sz="4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C90D16-4E9E-435F-BDCD-7F63FF817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091" y="2864610"/>
            <a:ext cx="8192843" cy="2057046"/>
          </a:xfrm>
        </p:spPr>
        <p:txBody>
          <a:bodyPr anchor="t"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tr-TR" sz="3600" dirty="0"/>
              <a:t>COGNITIVE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sz="3600" dirty="0"/>
              <a:t>BEHAVIORAL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tr-TR" sz="3600" dirty="0"/>
              <a:t>EMOTIONAL</a:t>
            </a:r>
          </a:p>
        </p:txBody>
      </p:sp>
    </p:spTree>
    <p:extLst>
      <p:ext uri="{BB962C8B-B14F-4D97-AF65-F5344CB8AC3E}">
        <p14:creationId xmlns:p14="http://schemas.microsoft.com/office/powerpoint/2010/main" val="1265148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E2E0F06-9930-4A97-8EB3-167DBFBC8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875" y="1302871"/>
            <a:ext cx="8188026" cy="2044650"/>
          </a:xfrm>
        </p:spPr>
        <p:txBody>
          <a:bodyPr anchor="b">
            <a:normAutofit fontScale="90000"/>
          </a:bodyPr>
          <a:lstStyle/>
          <a:p>
            <a:pPr algn="ctr"/>
            <a:r>
              <a:rPr lang="tr-TR" sz="4800" dirty="0"/>
              <a:t>W</a:t>
            </a:r>
            <a:r>
              <a:rPr lang="en-US" sz="4800" dirty="0" err="1"/>
              <a:t>hy</a:t>
            </a:r>
            <a:r>
              <a:rPr lang="en-US" sz="4800" dirty="0"/>
              <a:t> do you think there is low participation in language classes?</a:t>
            </a:r>
            <a:endParaRPr lang="tr-TR" sz="4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46BDDD-CC69-4B42-BE5C-3C1F4082A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641" y="3519236"/>
            <a:ext cx="8192843" cy="2057046"/>
          </a:xfrm>
        </p:spPr>
        <p:txBody>
          <a:bodyPr anchor="t">
            <a:normAutofit/>
          </a:bodyPr>
          <a:lstStyle/>
          <a:p>
            <a:pPr algn="ctr"/>
            <a:endParaRPr lang="tr-TR" sz="1800"/>
          </a:p>
        </p:txBody>
      </p:sp>
    </p:spTree>
    <p:extLst>
      <p:ext uri="{BB962C8B-B14F-4D97-AF65-F5344CB8AC3E}">
        <p14:creationId xmlns:p14="http://schemas.microsoft.com/office/powerpoint/2010/main" val="3589891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BAC92B-34A9-4015-A796-51E21115D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3641" y="1690688"/>
            <a:ext cx="8192843" cy="3885594"/>
          </a:xfrm>
        </p:spPr>
        <p:txBody>
          <a:bodyPr anchor="t">
            <a:normAutofit/>
          </a:bodyPr>
          <a:lstStyle/>
          <a:p>
            <a:pPr algn="ctr"/>
            <a:r>
              <a:rPr lang="tr-TR" sz="3200" b="1" i="1" u="sng" dirty="0"/>
              <a:t>FAKE ENGAGEMENT;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tr-TR" sz="3200" b="1" i="1" dirty="0" err="1"/>
              <a:t>Physical</a:t>
            </a:r>
            <a:r>
              <a:rPr lang="tr-TR" sz="3200" b="1" i="1" dirty="0"/>
              <a:t> </a:t>
            </a:r>
            <a:r>
              <a:rPr lang="tr-TR" sz="3200" b="1" i="1" dirty="0" err="1"/>
              <a:t>conditions</a:t>
            </a:r>
            <a:endParaRPr lang="tr-TR" sz="3200" b="1" i="1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tr-TR" sz="3200" b="1" i="1" dirty="0" err="1"/>
              <a:t>Teaching</a:t>
            </a:r>
            <a:r>
              <a:rPr lang="tr-TR" sz="3200" b="1" i="1" dirty="0"/>
              <a:t> </a:t>
            </a:r>
            <a:r>
              <a:rPr lang="tr-TR" sz="3200" b="1" i="1" dirty="0" err="1"/>
              <a:t>style</a:t>
            </a:r>
            <a:endParaRPr lang="tr-TR" sz="3200" b="1" i="1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tr-TR" sz="3200" b="1" i="1" dirty="0"/>
              <a:t>Content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tr-TR" sz="3200" b="1" i="1" dirty="0" err="1"/>
              <a:t>Other</a:t>
            </a:r>
            <a:r>
              <a:rPr lang="tr-TR" sz="3200" b="1" i="1" dirty="0"/>
              <a:t> </a:t>
            </a:r>
            <a:r>
              <a:rPr lang="tr-TR" sz="3200" b="1" i="1" dirty="0" err="1"/>
              <a:t>attentional</a:t>
            </a:r>
            <a:r>
              <a:rPr lang="tr-TR" sz="3200" b="1" i="1" dirty="0"/>
              <a:t> </a:t>
            </a:r>
            <a:r>
              <a:rPr lang="tr-TR" sz="3200" b="1" i="1" dirty="0" err="1"/>
              <a:t>priorities</a:t>
            </a:r>
            <a:endParaRPr lang="tr-TR" sz="3200" b="1" i="1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tr-TR" sz="3200" b="1" i="1" dirty="0" err="1"/>
              <a:t>Social</a:t>
            </a:r>
            <a:r>
              <a:rPr lang="tr-TR" sz="3200" b="1" i="1" dirty="0"/>
              <a:t> </a:t>
            </a:r>
            <a:r>
              <a:rPr lang="tr-TR" sz="3200" b="1" i="1" dirty="0" err="1"/>
              <a:t>expectations</a:t>
            </a:r>
            <a:r>
              <a:rPr lang="tr-TR" sz="3200" b="1" i="1" dirty="0"/>
              <a:t>/</a:t>
            </a:r>
            <a:r>
              <a:rPr lang="tr-TR" sz="3200" b="1" i="1" dirty="0" err="1"/>
              <a:t>norms</a:t>
            </a:r>
            <a:endParaRPr lang="tr-TR" sz="3200" b="1" i="1" dirty="0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E582538C-7D4F-486A-B293-A847147DA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55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65</Words>
  <Application>Microsoft Office PowerPoint</Application>
  <PresentationFormat>Geniş ekran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‘’THE BEST THE TEACHER CAN HOPE FOR IS TO CREATE AN ATMOSPHERE IN HIS/HER CLASSROOM THAT IS SEPARATED FROM ANY NEGATIVE CHALLENGES MENTIONED IN THE CAUSES SECTION.’’ </vt:lpstr>
      <vt:lpstr>PowerPoint Sunusu</vt:lpstr>
      <vt:lpstr>Why do you think there is low participation in language classes?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‘’THE BEST THE TEACHER CAN HOPE FOR IS TO CREATE AN ATMOSPHERE IN HIS/HER CLASSROOM THAT IS SEPARATED FROM ANY NEGATIVE CHALLENGES MENTIONED IN THE CAUSES SECTION.’’ </dc:title>
  <dc:creator>Yağmur ERDEM</dc:creator>
  <cp:lastModifiedBy>Yağmur ERDEM</cp:lastModifiedBy>
  <cp:revision>2</cp:revision>
  <dcterms:created xsi:type="dcterms:W3CDTF">2021-03-26T14:12:47Z</dcterms:created>
  <dcterms:modified xsi:type="dcterms:W3CDTF">2021-03-26T14:57:03Z</dcterms:modified>
</cp:coreProperties>
</file>