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9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93E082-DB82-49F3-9A70-089880D936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8286543-3733-4879-A598-F0FE96C19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17AF072-FFF1-4197-BF6E-94C02A0F6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4EE4-5390-4526-9D8B-0CACB3DD7AA7}" type="datetimeFigureOut">
              <a:rPr lang="tr-TR" smtClean="0"/>
              <a:t>12.03.2021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E835490-7E7A-4104-A5BE-E0CC3C08D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C9CF70D-E0F6-4E44-862A-EF4E0F7F9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A22C-1D0C-4F7F-9984-A1D27F5E8A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944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C1322C-C57A-48D8-AA30-17CCFE2B8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30E8D6D-B49F-4212-8D37-6708A1140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A1315A1-F2B4-4857-9E15-E2982171B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4EE4-5390-4526-9D8B-0CACB3DD7AA7}" type="datetimeFigureOut">
              <a:rPr lang="tr-TR" smtClean="0"/>
              <a:t>12.03.2021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BA8F160-95A3-4379-AB38-8695BA613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A9AF860-0A12-45A8-9C5D-E67B5FA7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A22C-1D0C-4F7F-9984-A1D27F5E8A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1714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91C5021-3FB7-4400-8894-5FCF820D28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D5010A1-C427-4DE7-8B89-C72D80159F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975B51-14A0-4E02-864A-3EAD79F4B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4EE4-5390-4526-9D8B-0CACB3DD7AA7}" type="datetimeFigureOut">
              <a:rPr lang="tr-TR" smtClean="0"/>
              <a:t>12.03.2021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19A23AC-1CDA-4A39-821E-042A04627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17DAF5B-AA59-425E-BD4E-5F62E4A80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A22C-1D0C-4F7F-9984-A1D27F5E8A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256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7D269F-44DD-4925-BC67-1E8181E14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AD6A396-EBD9-487A-8D74-11C407DA9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E6826ED-81D5-49DD-BED7-DBB38C971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4EE4-5390-4526-9D8B-0CACB3DD7AA7}" type="datetimeFigureOut">
              <a:rPr lang="tr-TR" smtClean="0"/>
              <a:t>12.03.2021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34853A2-6708-4CE3-8528-0A8C0E44E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05DF823-022A-4C0C-B24E-8623BFB5D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A22C-1D0C-4F7F-9984-A1D27F5E8A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736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445621-E007-473B-A2F2-EF098D9F1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7EC3AC1-B584-4A10-A5C3-51EE3E25E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1155113-DBFE-4C37-886E-889FEDC88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4EE4-5390-4526-9D8B-0CACB3DD7AA7}" type="datetimeFigureOut">
              <a:rPr lang="tr-TR" smtClean="0"/>
              <a:t>12.03.2021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0785869-9064-45CE-92F8-C29923964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9B0114-13F8-4B12-973D-BD61896D3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A22C-1D0C-4F7F-9984-A1D27F5E8A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669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952C75-8926-4B0F-A412-A579979F6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A1FC26-1CF0-4C5B-BC77-79B932BD49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8CA4B9C-83DA-4BDC-A979-26EC5E89B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4808025-E1E8-4889-8060-898F7C80F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4EE4-5390-4526-9D8B-0CACB3DD7AA7}" type="datetimeFigureOut">
              <a:rPr lang="tr-TR" smtClean="0"/>
              <a:t>12.03.2021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F79E009-5994-4B5D-90E1-3B19EFAA9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E80D458-1149-42A7-8630-3EE46E384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A22C-1D0C-4F7F-9984-A1D27F5E8A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750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7F3B929-0AA0-4244-AB7E-FDF626BC2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8163093-E750-414C-89C5-D530C1328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7F9B835-B390-4FC8-A76E-65A61A878D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B654EBD-1D2D-485C-AF32-57FBBF2B2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A411C8E-1FF0-4A57-BF20-5B07E0FD8E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3922E5EE-7BA5-4612-B5BD-79C78105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4EE4-5390-4526-9D8B-0CACB3DD7AA7}" type="datetimeFigureOut">
              <a:rPr lang="tr-TR" smtClean="0"/>
              <a:t>12.03.2021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EED7C52-4FA6-4613-A453-1303EB1F8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993D71D-AB1E-4205-8713-03579289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A22C-1D0C-4F7F-9984-A1D27F5E8A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1824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5749CC-D728-4FD3-9F27-E496088E8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00985C8-4DD0-443D-807B-1B715A1D0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4EE4-5390-4526-9D8B-0CACB3DD7AA7}" type="datetimeFigureOut">
              <a:rPr lang="tr-TR" smtClean="0"/>
              <a:t>12.03.2021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F1117AC-29F0-4242-92B0-9EBAA7A07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C26254A-E227-4BB6-945E-C03524F3E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A22C-1D0C-4F7F-9984-A1D27F5E8A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635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DC8AC1D-856A-4A29-BD03-B75F79104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4EE4-5390-4526-9D8B-0CACB3DD7AA7}" type="datetimeFigureOut">
              <a:rPr lang="tr-TR" smtClean="0"/>
              <a:t>12.03.2021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C336E655-8183-49FA-BAA9-3FCAB9481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0D5D332-E492-458B-9E11-CAB3C7972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A22C-1D0C-4F7F-9984-A1D27F5E8A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9462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F052DA-DB08-4FD1-B286-917D0726A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184386-FE27-4473-BBB7-CC89079A1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D3BEED3-C16D-499E-9717-2D004089E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63208E0-0068-4D30-9705-D5D9AF39E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4EE4-5390-4526-9D8B-0CACB3DD7AA7}" type="datetimeFigureOut">
              <a:rPr lang="tr-TR" smtClean="0"/>
              <a:t>12.03.2021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841132C-8CD8-4373-8CF3-9E57BDBEC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B93B344-ACB3-4CD6-8B0D-7E85F395A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A22C-1D0C-4F7F-9984-A1D27F5E8A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8663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F41E3B2-8070-4F59-BC29-3BB15ECFF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16E8543-5B12-43D7-A040-4DB1A9FA79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52179B1-B1F0-4DFE-8462-D500FD865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6F44811-E1CD-4ED5-8766-487DC78AE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4EE4-5390-4526-9D8B-0CACB3DD7AA7}" type="datetimeFigureOut">
              <a:rPr lang="tr-TR" smtClean="0"/>
              <a:t>12.03.2021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B1E301C-C4E0-413B-ACF3-7950609EB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E0113F4-02E0-4F9F-AEFE-5EE9BE4B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EA22C-1D0C-4F7F-9984-A1D27F5E8A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53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D66AB9E-9B37-4C6B-8FA9-F27A96B14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8A58976-8F9A-41EA-9F9A-A16055CD3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4038B00-1C37-4DA8-82AA-F21B2BC292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F4EE4-5390-4526-9D8B-0CACB3DD7AA7}" type="datetimeFigureOut">
              <a:rPr lang="tr-TR" smtClean="0"/>
              <a:t>12.03.2021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438234D-B08C-4062-B109-8857BAC4B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3E09B2D-58DE-4C65-BA18-D6353D6EE3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EA22C-1D0C-4F7F-9984-A1D27F5E8A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194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echno-englogic.blogspot.com/?fbclid=IwAR29nAnZLE1QOnJ86ywI60dKllu1F9h6PPLQZvIbgR7UzIaqDOJrVUoUBFs" TargetMode="External"/><Relationship Id="rId2" Type="http://schemas.openxmlformats.org/officeDocument/2006/relationships/hyperlink" Target="https://galaxyofelt.edublogs.org/page/2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C06A33E-8C43-410D-8D2B-260B8A4691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98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269D546F-718F-4611-B56A-F04F89F5F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 fontScale="90000"/>
          </a:bodyPr>
          <a:lstStyle/>
          <a:p>
            <a:r>
              <a:rPr lang="tr-TR" sz="4000" dirty="0"/>
              <a:t>‘</a:t>
            </a:r>
            <a:r>
              <a:rPr lang="tr-TR" sz="4900" b="1" i="1" dirty="0"/>
              <a:t>’THE BULK OF THE LEARNING TAKES PLACE IN NON-CO-PRESENCE’’</a:t>
            </a:r>
            <a:endParaRPr lang="tr-TR" sz="4000" b="1" i="1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700E182-AEE9-4F36-85F3-C90C514058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/>
          </a:bodyPr>
          <a:lstStyle/>
          <a:p>
            <a:endParaRPr lang="tr-TR" sz="20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422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268FA747-B0CF-4E24-A794-84A32C15C0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364" y="1559896"/>
            <a:ext cx="6342752" cy="3551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78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8F4950C0-3807-4C80-AA92-7A65E0EEA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endParaRPr lang="tr-TR" sz="7200" dirty="0"/>
          </a:p>
        </p:txBody>
      </p:sp>
      <p:pic>
        <p:nvPicPr>
          <p:cNvPr id="5" name="İçerik Yer Tutucusu 4" descr="harita içeren bir resim&#10;&#10;Açıklama otomatik olarak oluşturuldu">
            <a:extLst>
              <a:ext uri="{FF2B5EF4-FFF2-40B4-BE49-F238E27FC236}">
                <a16:creationId xmlns:a16="http://schemas.microsoft.com/office/drawing/2014/main" id="{EB14E02E-0579-4E68-9E62-0D6C654809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511" y="723994"/>
            <a:ext cx="2894966" cy="2414357"/>
          </a:xfr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ACA337F9-73A5-435E-AE92-D2C899D1E4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9948" y="768328"/>
            <a:ext cx="2403871" cy="2567539"/>
          </a:xfrm>
          <a:prstGeom prst="rect">
            <a:avLst/>
          </a:prstGeom>
        </p:spPr>
      </p:pic>
      <p:pic>
        <p:nvPicPr>
          <p:cNvPr id="11" name="Resim 10">
            <a:extLst>
              <a:ext uri="{FF2B5EF4-FFF2-40B4-BE49-F238E27FC236}">
                <a16:creationId xmlns:a16="http://schemas.microsoft.com/office/drawing/2014/main" id="{64EC23F8-B1B7-40D8-8F7C-41D0EEE6F2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959" y="3061602"/>
            <a:ext cx="4591412" cy="3060941"/>
          </a:xfrm>
          <a:prstGeom prst="rect">
            <a:avLst/>
          </a:prstGeom>
        </p:spPr>
      </p:pic>
      <p:pic>
        <p:nvPicPr>
          <p:cNvPr id="14" name="Resim 13">
            <a:extLst>
              <a:ext uri="{FF2B5EF4-FFF2-40B4-BE49-F238E27FC236}">
                <a16:creationId xmlns:a16="http://schemas.microsoft.com/office/drawing/2014/main" id="{B2175AD2-D2FE-4EB6-B1A9-070E4B10F9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194" y="3480920"/>
            <a:ext cx="3263993" cy="2444844"/>
          </a:xfrm>
          <a:prstGeom prst="rect">
            <a:avLst/>
          </a:prstGeom>
        </p:spPr>
      </p:pic>
      <p:pic>
        <p:nvPicPr>
          <p:cNvPr id="16" name="Resim 15">
            <a:extLst>
              <a:ext uri="{FF2B5EF4-FFF2-40B4-BE49-F238E27FC236}">
                <a16:creationId xmlns:a16="http://schemas.microsoft.com/office/drawing/2014/main" id="{8B3DB579-5BFE-465E-8C36-783FC411B2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288" y="650745"/>
            <a:ext cx="3263993" cy="294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353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422D71-4DFF-44A5-933B-7033E5125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>
                <a:solidFill>
                  <a:srgbClr val="00B050"/>
                </a:solidFill>
              </a:rPr>
              <a:t>Our</a:t>
            </a:r>
            <a:r>
              <a:rPr lang="tr-TR" i="1" dirty="0">
                <a:solidFill>
                  <a:srgbClr val="00B050"/>
                </a:solidFill>
              </a:rPr>
              <a:t> </a:t>
            </a:r>
            <a:r>
              <a:rPr lang="tr-TR" i="1" dirty="0" err="1">
                <a:solidFill>
                  <a:srgbClr val="00B050"/>
                </a:solidFill>
              </a:rPr>
              <a:t>blogs</a:t>
            </a:r>
            <a:r>
              <a:rPr lang="tr-TR" i="1" dirty="0">
                <a:solidFill>
                  <a:srgbClr val="00B050"/>
                </a:solidFill>
              </a:rPr>
              <a:t> </a:t>
            </a:r>
            <a:r>
              <a:rPr lang="tr-TR" i="1" dirty="0" err="1">
                <a:solidFill>
                  <a:srgbClr val="00B050"/>
                </a:solidFill>
              </a:rPr>
              <a:t>are</a:t>
            </a:r>
            <a:r>
              <a:rPr lang="tr-TR" i="1" dirty="0">
                <a:solidFill>
                  <a:srgbClr val="00B050"/>
                </a:solidFill>
              </a:rPr>
              <a:t> here;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259CD0-FDD6-40AA-BFB3-CEE14CEAA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hlinkClick r:id="rId2"/>
              </a:rPr>
              <a:t>https://galaxyofelt.edublogs.org/page/2/</a:t>
            </a: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hlinkClick r:id="rId3"/>
              </a:rPr>
              <a:t>https://techno-englogic.blogspot.com/?fbclid=IwAR29nAnZLE1QOnJ86ywI60dKllu1F9h6PPLQZvIbgR7UzIaqDOJrVUoUBFs</a:t>
            </a: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2908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BE3A13-21A9-48C9-A3DA-02C65C29B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EAE54DB-94F4-4A45-BD67-EDD056B6E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‘’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longer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solely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used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distribution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purposes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as in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broadcasting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emphasis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placed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opportunities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sound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as in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chat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videoconferencing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meaning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it is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possible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distance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language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focus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learning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a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process</a:t>
            </a:r>
            <a:r>
              <a:rPr lang="tr-TR" sz="3200" i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‘’</a:t>
            </a:r>
            <a:endParaRPr lang="tr-TR" sz="32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950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14E86B7D-E61B-4B63-905A-5A8245493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«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6BC00531-16B1-46E0-9D63-A19BAF0AFC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225" y="171162"/>
            <a:ext cx="6139749" cy="613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891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100</Words>
  <Application>Microsoft Office PowerPoint</Application>
  <PresentationFormat>Geniş ekran</PresentationFormat>
  <Paragraphs>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Teması</vt:lpstr>
      <vt:lpstr>‘’THE BULK OF THE LEARNING TAKES PLACE IN NON-CO-PRESENCE’’</vt:lpstr>
      <vt:lpstr>PowerPoint Sunusu</vt:lpstr>
      <vt:lpstr>PowerPoint Sunusu</vt:lpstr>
      <vt:lpstr>Our blogs are here;</vt:lpstr>
      <vt:lpstr>PowerPoint Sunusu</vt:lpstr>
      <vt:lpstr>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‘’THE BULK OF THE LEARNING TAKES PLACE IN NON-CO-PRESENCE’’</dc:title>
  <dc:creator>Yağmur ERDEM</dc:creator>
  <cp:lastModifiedBy>Yağmur ERDEM</cp:lastModifiedBy>
  <cp:revision>6</cp:revision>
  <dcterms:created xsi:type="dcterms:W3CDTF">2021-03-12T11:31:40Z</dcterms:created>
  <dcterms:modified xsi:type="dcterms:W3CDTF">2021-03-12T12:38:33Z</dcterms:modified>
</cp:coreProperties>
</file>